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7" d="100"/>
          <a:sy n="77" d="100"/>
        </p:scale>
        <p:origin x="-33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2/6/2019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2/6/2019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2/6/2019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2/6/2019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2/6/2019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2/6/2019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2/6/2019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pametnoibezbedno.gov/"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gJWmUF2MtS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Понашања на интернету</a:t>
            </a:r>
            <a:endParaRPr lang="en-US" dirty="0"/>
          </a:p>
        </p:txBody>
      </p:sp>
      <p:sp>
        <p:nvSpPr>
          <p:cNvPr id="3" name="Subtitle 2"/>
          <p:cNvSpPr>
            <a:spLocks noGrp="1"/>
          </p:cNvSpPr>
          <p:nvPr>
            <p:ph type="subTitle" idx="1"/>
          </p:nvPr>
        </p:nvSpPr>
        <p:spPr>
          <a:xfrm>
            <a:off x="1371600" y="3628501"/>
            <a:ext cx="9448800" cy="685800"/>
          </a:xfrm>
        </p:spPr>
        <p:txBody>
          <a:bodyPr>
            <a:normAutofit fontScale="92500" lnSpcReduction="10000"/>
          </a:bodyPr>
          <a:lstStyle/>
          <a:p>
            <a:r>
              <a:rPr lang="sr-Cyrl-RS" dirty="0" smtClean="0"/>
              <a:t>Аутор:</a:t>
            </a:r>
          </a:p>
          <a:p>
            <a:r>
              <a:rPr lang="sr-Cyrl-RS" dirty="0" smtClean="0"/>
              <a:t>Вељко Стојановић</a:t>
            </a:r>
            <a:endParaRPr lang="en-US" dirty="0"/>
          </a:p>
        </p:txBody>
      </p:sp>
    </p:spTree>
    <p:extLst>
      <p:ext uri="{BB962C8B-B14F-4D97-AF65-F5344CB8AC3E}">
        <p14:creationId xmlns:p14="http://schemas.microsoft.com/office/powerpoint/2010/main" val="1854564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Хавала на пажњи</a:t>
            </a:r>
            <a:endParaRPr lang="en-US" dirty="0"/>
          </a:p>
        </p:txBody>
      </p:sp>
      <p:sp>
        <p:nvSpPr>
          <p:cNvPr id="3" name="Content Placeholder 2"/>
          <p:cNvSpPr>
            <a:spLocks noGrp="1"/>
          </p:cNvSpPr>
          <p:nvPr>
            <p:ph idx="1"/>
          </p:nvPr>
        </p:nvSpPr>
        <p:spPr/>
        <p:txBody>
          <a:bodyPr/>
          <a:lstStyle/>
          <a:p>
            <a:r>
              <a:rPr lang="sr-Cyrl-RS" dirty="0" smtClean="0"/>
              <a:t>Надам се да вам се свидело.</a:t>
            </a:r>
          </a:p>
          <a:p>
            <a:endParaRPr lang="sr-Cyrl-RS" dirty="0"/>
          </a:p>
          <a:p>
            <a:r>
              <a:rPr lang="sr-Cyrl-RS" dirty="0" smtClean="0"/>
              <a:t>Аутор: Вељко Стојановић</a:t>
            </a:r>
          </a:p>
          <a:p>
            <a:endParaRPr lang="sr-Cyrl-RS" dirty="0"/>
          </a:p>
          <a:p>
            <a:endParaRPr lang="en-US" dirty="0"/>
          </a:p>
        </p:txBody>
      </p:sp>
      <p:sp>
        <p:nvSpPr>
          <p:cNvPr id="4" name="Rectangle 3"/>
          <p:cNvSpPr/>
          <p:nvPr/>
        </p:nvSpPr>
        <p:spPr>
          <a:xfrm>
            <a:off x="6096000" y="4405869"/>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22287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Шта треба скидати са интернета а шта не</a:t>
            </a:r>
            <a:endParaRPr lang="en-US" dirty="0"/>
          </a:p>
        </p:txBody>
      </p:sp>
      <p:sp>
        <p:nvSpPr>
          <p:cNvPr id="3" name="Content Placeholder 2"/>
          <p:cNvSpPr>
            <a:spLocks noGrp="1"/>
          </p:cNvSpPr>
          <p:nvPr>
            <p:ph idx="1"/>
          </p:nvPr>
        </p:nvSpPr>
        <p:spPr/>
        <p:txBody>
          <a:bodyPr/>
          <a:lstStyle/>
          <a:p>
            <a:pPr marL="0" indent="0">
              <a:buNone/>
            </a:pPr>
            <a:r>
              <a:rPr lang="sr-Cyrl-RS" dirty="0" smtClean="0"/>
              <a:t>Немојете скидати свакакве ствари са интернета. Све што скинете може да буде опасно по вас и ваш рачунар. Да се вашем рачунару не би ништа десило постоје антивируси.</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09" y="3474440"/>
            <a:ext cx="3189250" cy="32211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509" y="3066329"/>
            <a:ext cx="6195541" cy="3791671"/>
          </a:xfrm>
          <a:prstGeom prst="rect">
            <a:avLst/>
          </a:prstGeom>
        </p:spPr>
      </p:pic>
    </p:spTree>
    <p:extLst>
      <p:ext uri="{BB962C8B-B14F-4D97-AF65-F5344CB8AC3E}">
        <p14:creationId xmlns:p14="http://schemas.microsoft.com/office/powerpoint/2010/main" val="1356562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Лажни сајтови за здравЉе</a:t>
            </a:r>
            <a:endParaRPr lang="en-US" dirty="0"/>
          </a:p>
        </p:txBody>
      </p:sp>
      <p:sp>
        <p:nvSpPr>
          <p:cNvPr id="3" name="Content Placeholder 2"/>
          <p:cNvSpPr>
            <a:spLocks noGrp="1"/>
          </p:cNvSpPr>
          <p:nvPr>
            <p:ph idx="1"/>
          </p:nvPr>
        </p:nvSpPr>
        <p:spPr/>
        <p:txBody>
          <a:bodyPr/>
          <a:lstStyle/>
          <a:p>
            <a:pPr marL="0" indent="0">
              <a:buNone/>
            </a:pPr>
            <a:r>
              <a:rPr lang="sr-Cyrl-RS" dirty="0" smtClean="0"/>
              <a:t>У данашње време многи људи не иду код доктора већ посећују сајтове за здравље али ти сајтови могу да буду превара и да вам само погоршају здравље.</a:t>
            </a:r>
          </a:p>
          <a:p>
            <a:pPr marL="0" indent="0">
              <a:buNone/>
            </a:pPr>
            <a:r>
              <a:rPr lang="sr-Cyrl-RS" dirty="0" smtClean="0"/>
              <a:t>Овакви сајтови могу бити и лажни и прави.</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392" y="2912465"/>
            <a:ext cx="4934465" cy="3700849"/>
          </a:xfrm>
          <a:prstGeom prst="rect">
            <a:avLst/>
          </a:prstGeom>
        </p:spPr>
      </p:pic>
    </p:spTree>
    <p:extLst>
      <p:ext uri="{BB962C8B-B14F-4D97-AF65-F5344CB8AC3E}">
        <p14:creationId xmlns:p14="http://schemas.microsoft.com/office/powerpoint/2010/main" val="346880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Никада не одајте локацију</a:t>
            </a:r>
            <a:endParaRPr lang="en-US" dirty="0"/>
          </a:p>
        </p:txBody>
      </p:sp>
      <p:sp>
        <p:nvSpPr>
          <p:cNvPr id="3" name="Content Placeholder 2"/>
          <p:cNvSpPr>
            <a:spLocks noGrp="1"/>
          </p:cNvSpPr>
          <p:nvPr>
            <p:ph idx="1"/>
          </p:nvPr>
        </p:nvSpPr>
        <p:spPr/>
        <p:txBody>
          <a:bodyPr/>
          <a:lstStyle/>
          <a:p>
            <a:r>
              <a:rPr lang="sr-Cyrl-RS" dirty="0" smtClean="0"/>
              <a:t>Никада немојте одавати локацију на друштеним мрежама. </a:t>
            </a:r>
            <a:r>
              <a:rPr lang="sr-Cyrl-RS" dirty="0"/>
              <a:t>С</a:t>
            </a:r>
            <a:r>
              <a:rPr lang="sr-Cyrl-RS" dirty="0" smtClean="0"/>
              <a:t>вако може да види шта сте ставили и да вам нађе локацију и да вас опљачка.</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3236698"/>
            <a:ext cx="5905500" cy="3333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635" y="3301151"/>
            <a:ext cx="5430565" cy="3054693"/>
          </a:xfrm>
          <a:prstGeom prst="rect">
            <a:avLst/>
          </a:prstGeom>
        </p:spPr>
      </p:pic>
    </p:spTree>
    <p:extLst>
      <p:ext uri="{BB962C8B-B14F-4D97-AF65-F5344CB8AC3E}">
        <p14:creationId xmlns:p14="http://schemas.microsoft.com/office/powerpoint/2010/main" val="93058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Не дозволите да вас зезају на друштвеним мрежама</a:t>
            </a:r>
            <a:endParaRPr lang="en-US" dirty="0"/>
          </a:p>
        </p:txBody>
      </p:sp>
      <p:sp>
        <p:nvSpPr>
          <p:cNvPr id="3" name="Content Placeholder 2"/>
          <p:cNvSpPr>
            <a:spLocks noGrp="1"/>
          </p:cNvSpPr>
          <p:nvPr>
            <p:ph idx="1"/>
          </p:nvPr>
        </p:nvSpPr>
        <p:spPr/>
        <p:txBody>
          <a:bodyPr/>
          <a:lstStyle/>
          <a:p>
            <a:r>
              <a:rPr lang="sr-Cyrl-RS" dirty="0" smtClean="0"/>
              <a:t>УКОЛИКО ВАС НЕКО МАЛТРЕТИРА И ТО ПОСТАВЉА НА ДРУШТВЕНЕ МРЕЖЕ А ДА ВАС НИЈЕ ПИТАО ЗА ДОЗВОЛУ, ТОГ КОРИСНИКА МОЖЕТЕ ПРИЈАВИТИ НА САЈТ </a:t>
            </a:r>
            <a:r>
              <a:rPr lang="en-US" dirty="0" smtClean="0">
                <a:hlinkClick r:id="rId2"/>
              </a:rPr>
              <a:t>WWW.PAMETNOIBEZBEDNO.GOV</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089" y="3385751"/>
            <a:ext cx="4653348" cy="31022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4269" y="3548275"/>
            <a:ext cx="4101414" cy="2670410"/>
          </a:xfrm>
          <a:prstGeom prst="rect">
            <a:avLst/>
          </a:prstGeom>
        </p:spPr>
      </p:pic>
    </p:spTree>
    <p:extLst>
      <p:ext uri="{BB962C8B-B14F-4D97-AF65-F5344CB8AC3E}">
        <p14:creationId xmlns:p14="http://schemas.microsoft.com/office/powerpoint/2010/main" val="18179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ПАЗИТЕ ШТА ПОСТАВЉАТЕ</a:t>
            </a:r>
            <a:endParaRPr lang="en-US" dirty="0"/>
          </a:p>
        </p:txBody>
      </p:sp>
      <p:sp>
        <p:nvSpPr>
          <p:cNvPr id="3" name="Content Placeholder 2"/>
          <p:cNvSpPr>
            <a:spLocks noGrp="1"/>
          </p:cNvSpPr>
          <p:nvPr>
            <p:ph idx="1"/>
          </p:nvPr>
        </p:nvSpPr>
        <p:spPr/>
        <p:txBody>
          <a:bodyPr/>
          <a:lstStyle/>
          <a:p>
            <a:r>
              <a:rPr lang="sr-Cyrl-RS" dirty="0" smtClean="0"/>
              <a:t>На друштвеним мрежама што мање постављајте слике вас где се види у позадини ваша локација где живите.</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341" y="3362066"/>
            <a:ext cx="4938069" cy="27653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20832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Не прихватајте захтеве</a:t>
            </a:r>
            <a:endParaRPr lang="en-US" dirty="0"/>
          </a:p>
        </p:txBody>
      </p:sp>
      <p:sp>
        <p:nvSpPr>
          <p:cNvPr id="3" name="Content Placeholder 2"/>
          <p:cNvSpPr>
            <a:spLocks noGrp="1"/>
          </p:cNvSpPr>
          <p:nvPr>
            <p:ph idx="1"/>
          </p:nvPr>
        </p:nvSpPr>
        <p:spPr/>
        <p:txBody>
          <a:bodyPr/>
          <a:lstStyle/>
          <a:p>
            <a:pPr algn="just"/>
            <a:r>
              <a:rPr lang="sr-Cyrl-RS" dirty="0" smtClean="0"/>
              <a:t>Уколико вам неко непознат пошаље захтев за пријатељство обавезно га одбијте јер свако данас може да се представи као ваш друг или другарица. Ако желите вашег пријатеља за контакта на друштвеној мрежи нека вам напише име његове друштвене мреже на неком папиру и ви га додајте за пријетеља. </a:t>
            </a:r>
            <a:endParaRPr lang="en-US" dirty="0"/>
          </a:p>
        </p:txBody>
      </p:sp>
    </p:spTree>
    <p:extLst>
      <p:ext uri="{BB962C8B-B14F-4D97-AF65-F5344CB8AC3E}">
        <p14:creationId xmlns:p14="http://schemas.microsoft.com/office/powerpoint/2010/main" val="3617095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00999"/>
            <a:ext cx="8610600" cy="1293028"/>
          </a:xfrm>
        </p:spPr>
        <p:txBody>
          <a:bodyPr/>
          <a:lstStyle/>
          <a:p>
            <a:r>
              <a:rPr lang="sr-Cyrl-RS" dirty="0" smtClean="0"/>
              <a:t>Како направити налог</a:t>
            </a:r>
            <a:endParaRPr lang="en-US" dirty="0"/>
          </a:p>
        </p:txBody>
      </p:sp>
      <p:sp>
        <p:nvSpPr>
          <p:cNvPr id="3" name="Content Placeholder 2"/>
          <p:cNvSpPr>
            <a:spLocks noGrp="1"/>
          </p:cNvSpPr>
          <p:nvPr>
            <p:ph idx="1"/>
          </p:nvPr>
        </p:nvSpPr>
        <p:spPr/>
        <p:txBody>
          <a:bodyPr/>
          <a:lstStyle/>
          <a:p>
            <a:r>
              <a:rPr lang="sr-Cyrl-RS" dirty="0" smtClean="0"/>
              <a:t>Када правите </a:t>
            </a:r>
            <a:r>
              <a:rPr lang="en-US" dirty="0" smtClean="0"/>
              <a:t>email </a:t>
            </a:r>
            <a:r>
              <a:rPr lang="sr-Cyrl-RS" dirty="0" smtClean="0"/>
              <a:t>налог обавезно ставите неку тешку шифру. Да би сте направили ту шфру можете да ставите знак </a:t>
            </a:r>
            <a:r>
              <a:rPr lang="en-US" dirty="0" smtClean="0"/>
              <a:t>@ </a:t>
            </a:r>
            <a:r>
              <a:rPr lang="sr-Cyrl-RS" dirty="0" smtClean="0"/>
              <a:t>као слово а или број 1 као слово и. А такође можете стављати и велика и мала слова као и знакове интерпункције.</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345" y="3621266"/>
            <a:ext cx="2946714" cy="30242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046" y="3405736"/>
            <a:ext cx="4012712" cy="3155033"/>
          </a:xfrm>
          <a:prstGeom prst="rect">
            <a:avLst/>
          </a:prstGeom>
          <a:ln>
            <a:noFill/>
          </a:ln>
          <a:effectLst>
            <a:softEdge rad="112500"/>
          </a:effectLst>
        </p:spPr>
      </p:pic>
    </p:spTree>
    <p:extLst>
      <p:ext uri="{BB962C8B-B14F-4D97-AF65-F5344CB8AC3E}">
        <p14:creationId xmlns:p14="http://schemas.microsoft.com/office/powerpoint/2010/main" val="1300017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Уколико нисте разумели</a:t>
            </a:r>
            <a:endParaRPr lang="en-US" dirty="0"/>
          </a:p>
        </p:txBody>
      </p:sp>
      <p:sp>
        <p:nvSpPr>
          <p:cNvPr id="3" name="Content Placeholder 2"/>
          <p:cNvSpPr>
            <a:spLocks noGrp="1"/>
          </p:cNvSpPr>
          <p:nvPr>
            <p:ph idx="1"/>
          </p:nvPr>
        </p:nvSpPr>
        <p:spPr/>
        <p:txBody>
          <a:bodyPr/>
          <a:lstStyle/>
          <a:p>
            <a:r>
              <a:rPr lang="sr-Cyrl-RS" dirty="0" smtClean="0"/>
              <a:t>Уколико вам нешто није било јасно у овој презентацији можете погледати ова два снимка.</a:t>
            </a:r>
          </a:p>
          <a:p>
            <a:endParaRPr lang="sr-Cyrl-RS" dirty="0"/>
          </a:p>
          <a:p>
            <a:r>
              <a:rPr lang="en-US" dirty="0">
                <a:hlinkClick r:id="rId2"/>
              </a:rPr>
              <a:t>https://</a:t>
            </a:r>
            <a:r>
              <a:rPr lang="en-US" dirty="0" smtClean="0">
                <a:hlinkClick r:id="rId2"/>
              </a:rPr>
              <a:t>www.youtube.com/watch?v=gJWmUF2MtSs</a:t>
            </a:r>
            <a:endParaRPr lang="sr-Cyrl-RS" dirty="0" smtClean="0"/>
          </a:p>
          <a:p>
            <a:endParaRPr lang="sr-Cyrl-RS" dirty="0"/>
          </a:p>
          <a:p>
            <a:r>
              <a:rPr lang="en-US" dirty="0"/>
              <a:t>https://www.youtube.com/watch?v=VWzfyLCO_Gc</a:t>
            </a:r>
          </a:p>
        </p:txBody>
      </p:sp>
    </p:spTree>
    <p:extLst>
      <p:ext uri="{BB962C8B-B14F-4D97-AF65-F5344CB8AC3E}">
        <p14:creationId xmlns:p14="http://schemas.microsoft.com/office/powerpoint/2010/main" val="2469617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TM04033937[[fn=Vapor Trail]]</Template>
  <TotalTime>97</TotalTime>
  <Words>310</Words>
  <Application>Microsoft Office PowerPoint</Application>
  <PresentationFormat>Custom</PresentationFormat>
  <Paragraphs>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Vapor Trail</vt:lpstr>
      <vt:lpstr>Понашања на интернету</vt:lpstr>
      <vt:lpstr>Шта треба скидати са интернета а шта не</vt:lpstr>
      <vt:lpstr>Лажни сајтови за здравЉе</vt:lpstr>
      <vt:lpstr>Никада не одајте локацију</vt:lpstr>
      <vt:lpstr>Не дозволите да вас зезају на друштвеним мрежама</vt:lpstr>
      <vt:lpstr>ПАЗИТЕ ШТА ПОСТАВЉАТЕ</vt:lpstr>
      <vt:lpstr>Не прихватајте захтеве</vt:lpstr>
      <vt:lpstr>Како направити налог</vt:lpstr>
      <vt:lpstr>Уколико нисте разумели</vt:lpstr>
      <vt:lpstr>Хавала на пажњи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Понашања на интернету</dc:title>
  <dc:creator>Windows User</dc:creator>
  <cp:lastModifiedBy>kralj</cp:lastModifiedBy>
  <cp:revision>13</cp:revision>
  <dcterms:created xsi:type="dcterms:W3CDTF">2019-01-01T17:29:00Z</dcterms:created>
  <dcterms:modified xsi:type="dcterms:W3CDTF">2019-02-06T22:40:44Z</dcterms:modified>
</cp:coreProperties>
</file>