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16A74-D561-4C96-A216-685C81B0B2EE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9CC1B-ABC4-4F37-9A9E-F12A335F5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28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9EAF-4EA7-44B9-AC3C-2C7EFFBE57D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8D6D5B-84A6-4E37-9159-DE441BB99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9EAF-4EA7-44B9-AC3C-2C7EFFBE57D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6D5B-84A6-4E37-9159-DE441BB99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9EAF-4EA7-44B9-AC3C-2C7EFFBE57D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6D5B-84A6-4E37-9159-DE441BB99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9EAF-4EA7-44B9-AC3C-2C7EFFBE57D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8D6D5B-84A6-4E37-9159-DE441BB99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9EAF-4EA7-44B9-AC3C-2C7EFFBE57D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6D5B-84A6-4E37-9159-DE441BB99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9EAF-4EA7-44B9-AC3C-2C7EFFBE57D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6D5B-84A6-4E37-9159-DE441BB99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9EAF-4EA7-44B9-AC3C-2C7EFFBE57D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18D6D5B-84A6-4E37-9159-DE441BB99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9EAF-4EA7-44B9-AC3C-2C7EFFBE57D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6D5B-84A6-4E37-9159-DE441BB99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9EAF-4EA7-44B9-AC3C-2C7EFFBE57D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6D5B-84A6-4E37-9159-DE441BB99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9EAF-4EA7-44B9-AC3C-2C7EFFBE57D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6D5B-84A6-4E37-9159-DE441BB99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9EAF-4EA7-44B9-AC3C-2C7EFFBE57D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6D5B-84A6-4E37-9159-DE441BB99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ED9EAF-4EA7-44B9-AC3C-2C7EFFBE57D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8D6D5B-84A6-4E37-9159-DE441BB99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32849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r-Cyrl-CS" sz="5400" dirty="0" smtClean="0">
                <a:solidFill>
                  <a:srgbClr val="00B0F0"/>
                </a:solidFill>
              </a:rPr>
              <a:t>Здраве </a:t>
            </a:r>
            <a:r>
              <a:rPr lang="sr-Cyrl-CS" sz="5400" dirty="0" smtClean="0">
                <a:solidFill>
                  <a:srgbClr val="00B0F0"/>
                </a:solidFill>
              </a:rPr>
              <a:t>на</a:t>
            </a:r>
            <a:r>
              <a:rPr lang="sr-Cyrl-RS" sz="5400" dirty="0">
                <a:solidFill>
                  <a:srgbClr val="00B0F0"/>
                </a:solidFill>
              </a:rPr>
              <a:t>в</a:t>
            </a:r>
            <a:r>
              <a:rPr lang="sr-Cyrl-CS" sz="5400" dirty="0" smtClean="0">
                <a:solidFill>
                  <a:srgbClr val="00B0F0"/>
                </a:solidFill>
              </a:rPr>
              <a:t>ике за КОмпијутером</a:t>
            </a:r>
            <a:endParaRPr lang="en-US" sz="5400" dirty="0">
              <a:solidFill>
                <a:srgbClr val="00B0F0"/>
              </a:solidFill>
            </a:endParaRPr>
          </a:p>
        </p:txBody>
      </p:sp>
      <p:pic>
        <p:nvPicPr>
          <p:cNvPr id="1030" name="Picture 6" descr="C:\Documents and Settings\Borko\Desktop\kako-da-radite-na-racunaru-i-ostanete-zdrav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36912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CS" dirty="0" smtClean="0"/>
              <a:t>Правилно гледање у екран.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32" y="1556792"/>
            <a:ext cx="8748464" cy="2592288"/>
          </a:xfrm>
        </p:spPr>
        <p:txBody>
          <a:bodyPr>
            <a:normAutofit fontScale="70000" lnSpcReduction="20000"/>
          </a:bodyPr>
          <a:lstStyle/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Компијутер треба бити </a:t>
            </a:r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одаљен </a:t>
            </a:r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од очију најманје </a:t>
            </a:r>
            <a:r>
              <a:rPr lang="sr-Cyrl-CS" u="sng" dirty="0" smtClean="0">
                <a:solidFill>
                  <a:schemeClr val="tx2">
                    <a:lumMod val="50000"/>
                  </a:schemeClr>
                </a:solidFill>
              </a:rPr>
              <a:t>60</a:t>
            </a:r>
            <a:r>
              <a:rPr lang="sr-Latn-CS" sz="2900" u="sng" dirty="0" smtClean="0">
                <a:solidFill>
                  <a:schemeClr val="tx2">
                    <a:lumMod val="50000"/>
                  </a:schemeClr>
                </a:solidFill>
              </a:rPr>
              <a:t>cm</a:t>
            </a:r>
            <a:r>
              <a:rPr lang="sr-Cyrl-CS" sz="105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Столица  не сме бити ни </a:t>
            </a:r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превисока </a:t>
            </a:r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ни прениска.</a:t>
            </a:r>
          </a:p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Столица треба да је подесива.</a:t>
            </a:r>
          </a:p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Екран треба да буде под правим углом.</a:t>
            </a:r>
          </a:p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Ноге треба да су ослоњене на под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–</a:t>
            </a:r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 ноге не смеју да висе</a:t>
            </a:r>
          </a:p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Леђа и кичма треба да су под углом од  </a:t>
            </a:r>
            <a:r>
              <a:rPr lang="sr-Cyrl-C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90степени</a:t>
            </a:r>
          </a:p>
          <a:p>
            <a:endParaRPr lang="sr-Cyrl-CS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4" name="Picture 2" descr="C:\Documents and Settings\Borko\Desktop\602531_375067902575193_1754426757_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73189"/>
            <a:ext cx="2897852" cy="2633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Documents and Settings\Borko\Desktop\save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221087"/>
            <a:ext cx="2388836" cy="23372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CS" dirty="0" smtClean="0"/>
              <a:t>Правилан положај ногу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1944216"/>
          </a:xfrm>
        </p:spPr>
        <p:txBody>
          <a:bodyPr>
            <a:normAutofit fontScale="70000" lnSpcReduction="20000"/>
          </a:bodyPr>
          <a:lstStyle/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Седети колико  је могуће на задњем делу столице.</a:t>
            </a:r>
          </a:p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Горњи и доњи део леђа треба  да буде </a:t>
            </a:r>
            <a:r>
              <a:rPr lang="sr-Cyrl-CS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,,ЗАЛЕПЉЕН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’’ </a:t>
            </a:r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на наслон.</a:t>
            </a:r>
          </a:p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Колена треба да буду у висини са куковима.</a:t>
            </a:r>
          </a:p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Стопала треба да су равно на поду.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098" name="Picture 2" descr="C:\Documents and Settings\Borko\Desktop\247723_375070285908288_1561315338_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848677"/>
            <a:ext cx="2587774" cy="272132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099" name="Picture 3" descr="C:\Documents and Settings\Borko\Desktop\img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585387"/>
            <a:ext cx="5101604" cy="29846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Правилан положај руку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12" y="1554163"/>
            <a:ext cx="8388424" cy="2378893"/>
          </a:xfrm>
        </p:spPr>
        <p:txBody>
          <a:bodyPr>
            <a:normAutofit fontScale="70000" lnSpcReduction="20000"/>
          </a:bodyPr>
          <a:lstStyle/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Зглобови требају имати ослонац.</a:t>
            </a:r>
          </a:p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Билио би добро да рука скроз до лакта буде ослоњена на сто.</a:t>
            </a:r>
          </a:p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Ручни зглобови никад се не смеју ослањати о руб стола или тастатуре.</a:t>
            </a:r>
          </a:p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Надлактице и подлактице морају бити под правим углам,а руке што је могуће ближе телу.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129" name="Picture 9" descr="C:\Documents and Settings\Bork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149080"/>
            <a:ext cx="3754822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30" name="Picture 10" descr="C:\Documents and Settings\Borko\Desktop\img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933056"/>
            <a:ext cx="4757671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sr-Cyrl-CS" dirty="0" smtClean="0"/>
              <a:t>Тастатура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676456" cy="2088233"/>
          </a:xfrm>
        </p:spPr>
        <p:txBody>
          <a:bodyPr>
            <a:normAutofit/>
          </a:bodyPr>
          <a:lstStyle/>
          <a:p>
            <a:r>
              <a:rPr lang="sr-Cyrl-CS" sz="2800" dirty="0" smtClean="0">
                <a:solidFill>
                  <a:schemeClr val="tx2">
                    <a:lumMod val="50000"/>
                  </a:schemeClr>
                </a:solidFill>
              </a:rPr>
              <a:t>Веома је битно да сваки прст и на једној и на другој руци  буде подједнако активан.</a:t>
            </a:r>
          </a:p>
          <a:p>
            <a:r>
              <a:rPr lang="sr-Cyrl-CS" sz="2800" dirty="0" smtClean="0">
                <a:solidFill>
                  <a:schemeClr val="tx2">
                    <a:lumMod val="50000"/>
                  </a:schemeClr>
                </a:solidFill>
              </a:rPr>
              <a:t>Сваки прст треба да куца само одређена слоба.   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146" name="Picture 2" descr="C:\Documents and Settings\Bork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717032"/>
            <a:ext cx="6336704" cy="29249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CS" dirty="0" smtClean="0"/>
              <a:t>Одмарање очију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9144000" cy="2594918"/>
          </a:xfrm>
        </p:spPr>
        <p:txBody>
          <a:bodyPr>
            <a:normAutofit fontScale="77500" lnSpcReduction="20000"/>
          </a:bodyPr>
          <a:lstStyle/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Сваких </a:t>
            </a:r>
            <a:r>
              <a:rPr lang="sr-Cyrl-C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минута </a:t>
            </a:r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направити паузу од компјутера.</a:t>
            </a:r>
          </a:p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Неколико минута гледати у даљину.</a:t>
            </a:r>
          </a:p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Кружите очима </a:t>
            </a:r>
            <a:r>
              <a:rPr lang="sr-Cyrl-CS" dirty="0" smtClean="0">
                <a:solidFill>
                  <a:srgbClr val="4CD8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горе </a:t>
            </a:r>
            <a:r>
              <a:rPr lang="sr-Latn-CS" dirty="0" smtClean="0">
                <a:solidFill>
                  <a:srgbClr val="4CD8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sr-Cyrl-CS" dirty="0" smtClean="0">
                <a:solidFill>
                  <a:srgbClr val="4CD8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лево – десно </a:t>
            </a:r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неколико пута.</a:t>
            </a:r>
          </a:p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Трепћите чешће.</a:t>
            </a:r>
          </a:p>
          <a:p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Треба </a:t>
            </a:r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спречити </a:t>
            </a:r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сувоћу очију.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170" name="Picture 2" descr="C:\Documents and Settings\Bork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961506"/>
            <a:ext cx="3456384" cy="24610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1" name="Picture 3" descr="C:\Documents and Settings\Borko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9083" y="3917950"/>
            <a:ext cx="3272345" cy="2451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>
                <a:solidFill>
                  <a:schemeClr val="accent4">
                    <a:lumMod val="75000"/>
                  </a:schemeClr>
                </a:solidFill>
              </a:rPr>
              <a:t>Вежбе које нам могу помоћи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064896" cy="2378893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sr-Cyrl-CS" sz="2400" dirty="0" smtClean="0">
                <a:solidFill>
                  <a:schemeClr val="tx2">
                    <a:lumMod val="50000"/>
                  </a:schemeClr>
                </a:solidFill>
              </a:rPr>
              <a:t>Морамо да се повремено истежемо да неби дошло до бола.</a:t>
            </a:r>
          </a:p>
          <a:p>
            <a:r>
              <a:rPr lang="sr-Cyrl-CS" sz="2400" dirty="0" smtClean="0">
                <a:solidFill>
                  <a:schemeClr val="tx2">
                    <a:lumMod val="50000"/>
                  </a:schemeClr>
                </a:solidFill>
              </a:rPr>
              <a:t>Морамо истезати зглобове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Cyrl-CS" sz="2400" b="1" dirty="0" smtClean="0">
                <a:solidFill>
                  <a:schemeClr val="accent4">
                    <a:lumMod val="75000"/>
                  </a:schemeClr>
                </a:solidFill>
              </a:rPr>
              <a:t>Руку </a:t>
            </a:r>
            <a:endParaRPr lang="en-US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sr-Cyrl-CS" sz="2400" b="1" dirty="0" smtClean="0">
                <a:solidFill>
                  <a:schemeClr val="accent4">
                    <a:lumMod val="75000"/>
                  </a:schemeClr>
                </a:solidFill>
              </a:rPr>
              <a:t>Ногу и</a:t>
            </a:r>
            <a:endParaRPr lang="en-US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sr-Cyrl-CS" sz="2400" b="1" dirty="0" smtClean="0">
                <a:solidFill>
                  <a:schemeClr val="accent4">
                    <a:lumMod val="75000"/>
                  </a:schemeClr>
                </a:solidFill>
              </a:rPr>
              <a:t>Врата</a:t>
            </a:r>
            <a:r>
              <a:rPr lang="sr-Cyrl-CS" sz="2400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sr-Cyrl-CS" sz="24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194" name="Picture 2" descr="C:\Documents and Settings\Borko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284984"/>
            <a:ext cx="4211960" cy="3356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539552" y="4725144"/>
            <a:ext cx="4392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dirty="0">
                <a:solidFill>
                  <a:schemeClr val="tx2">
                    <a:lumMod val="50000"/>
                  </a:schemeClr>
                </a:solidFill>
              </a:rPr>
              <a:t>Обавезна физичка </a:t>
            </a:r>
            <a:r>
              <a:rPr lang="sr-Cyrl-CS" sz="2400" dirty="0" smtClean="0">
                <a:solidFill>
                  <a:schemeClr val="tx2">
                    <a:lumMod val="50000"/>
                  </a:schemeClr>
                </a:solidFill>
              </a:rPr>
              <a:t>активност</a:t>
            </a:r>
            <a:endParaRPr lang="sr-Cyrl-C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/>
            <a:r>
              <a:rPr lang="sr-Cyrl-CS" sz="2400" dirty="0">
                <a:solidFill>
                  <a:schemeClr val="tx2">
                    <a:lumMod val="50000"/>
                  </a:schemeClr>
                </a:solidFill>
              </a:rPr>
              <a:t>Редовна </a:t>
            </a:r>
            <a:r>
              <a:rPr lang="sr-Cyrl-CS" sz="2400" dirty="0" smtClean="0">
                <a:solidFill>
                  <a:schemeClr val="tx2">
                    <a:lumMod val="50000"/>
                  </a:schemeClr>
                </a:solidFill>
              </a:rPr>
              <a:t>шетња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1916832"/>
            <a:ext cx="7898316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ХВАЛА НА ПАЖЊИ</a:t>
            </a:r>
          </a:p>
          <a:p>
            <a:pPr algn="ctr"/>
            <a:endParaRPr lang="sr-Cyrl-C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endParaRPr lang="sr-Cyrl-CS" sz="54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endParaRPr lang="sr-Cyrl-C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1760" y="3429000"/>
            <a:ext cx="375353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r-Cyrl-C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Нина Панић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ustom 1">
      <a:dk1>
        <a:srgbClr val="FF0000"/>
      </a:dk1>
      <a:lt1>
        <a:srgbClr val="00B0F0"/>
      </a:lt1>
      <a:dk2>
        <a:srgbClr val="69676D"/>
      </a:dk2>
      <a:lt2>
        <a:srgbClr val="C9C2D1"/>
      </a:lt2>
      <a:accent1>
        <a:srgbClr val="FFFF00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</TotalTime>
  <Words>255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Здраве навике за КОмпијутером</vt:lpstr>
      <vt:lpstr>Правилно гледање у екран.</vt:lpstr>
      <vt:lpstr>Правилан положај ногу</vt:lpstr>
      <vt:lpstr>Правилан положај руку</vt:lpstr>
      <vt:lpstr>Тастатура </vt:lpstr>
      <vt:lpstr>Одмарање очију</vt:lpstr>
      <vt:lpstr>Вежбе које нам могу помоћи</vt:lpstr>
      <vt:lpstr>PowerPoint Presentation</vt:lpstr>
    </vt:vector>
  </TitlesOfParts>
  <Company>R@nkCorp.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Правилно седење за рачунаром</dc:title>
  <dc:creator>Borko</dc:creator>
  <cp:lastModifiedBy>kralj</cp:lastModifiedBy>
  <cp:revision>14</cp:revision>
  <dcterms:created xsi:type="dcterms:W3CDTF">2018-12-23T16:49:01Z</dcterms:created>
  <dcterms:modified xsi:type="dcterms:W3CDTF">2019-02-07T00:58:05Z</dcterms:modified>
</cp:coreProperties>
</file>